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Quattrocento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ttrocento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QuattrocentoSans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QuattrocentoSans-italic.fntdata"/><Relationship Id="rId6" Type="http://schemas.openxmlformats.org/officeDocument/2006/relationships/slide" Target="slides/slide1.xml"/><Relationship Id="rId18" Type="http://schemas.openxmlformats.org/officeDocument/2006/relationships/font" Target="fonts/Quattrocento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838200" y="2061006"/>
            <a:ext cx="105156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838202" y="5110609"/>
            <a:ext cx="6705599" cy="11377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D24726"/>
              </a:buClr>
              <a:buSzPts val="2800"/>
              <a:buNone/>
              <a:defRPr sz="2800">
                <a:solidFill>
                  <a:srgbClr val="D2472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6" name="Google Shape;86;p11"/>
          <p:cNvSpPr txBox="1"/>
          <p:nvPr>
            <p:ph type="title"/>
          </p:nvPr>
        </p:nvSpPr>
        <p:spPr>
          <a:xfrm>
            <a:off x="609600" y="1"/>
            <a:ext cx="10744200" cy="12284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1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1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1" name="Google Shape;91;p11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2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4" name="Google Shape;94;p12"/>
          <p:cNvSpPr txBox="1"/>
          <p:nvPr>
            <p:ph type="title"/>
          </p:nvPr>
        </p:nvSpPr>
        <p:spPr>
          <a:xfrm rot="5400000">
            <a:off x="8219282" y="2361262"/>
            <a:ext cx="5811838" cy="181956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2"/>
          <p:cNvSpPr txBox="1"/>
          <p:nvPr>
            <p:ph idx="1" type="body"/>
          </p:nvPr>
        </p:nvSpPr>
        <p:spPr>
          <a:xfrm rot="5400000">
            <a:off x="1799432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2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2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9" name="Google Shape;99;p12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604434" y="0"/>
            <a:ext cx="10749367" cy="12088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838201" y="1825625"/>
            <a:ext cx="4167753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  <a:defRPr sz="1600">
                <a:solidFill>
                  <a:srgbClr val="7F7F7F"/>
                </a:solidFill>
              </a:defRPr>
            </a:lvl1pPr>
            <a:lvl2pPr indent="-317500" lvl="1" marL="9144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>
                <a:solidFill>
                  <a:srgbClr val="7F7F7F"/>
                </a:solidFill>
              </a:defRPr>
            </a:lvl2pPr>
            <a:lvl3pPr indent="-304800" lvl="2" marL="13716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200"/>
              <a:buChar char="•"/>
              <a:defRPr sz="1200">
                <a:solidFill>
                  <a:srgbClr val="7F7F7F"/>
                </a:solidFill>
              </a:defRPr>
            </a:lvl3pPr>
            <a:lvl4pPr indent="-298450" lvl="3" marL="18288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4pPr>
            <a:lvl5pPr indent="-298450" lvl="4" marL="228600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3" name="Google Shape;33;p4"/>
          <p:cNvSpPr txBox="1"/>
          <p:nvPr>
            <p:ph type="title"/>
          </p:nvPr>
        </p:nvSpPr>
        <p:spPr>
          <a:xfrm>
            <a:off x="838201" y="2402238"/>
            <a:ext cx="4508715" cy="21872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D24726"/>
              </a:buClr>
              <a:buSzPts val="4800"/>
              <a:buFont typeface="Quattrocento Sans"/>
              <a:buNone/>
              <a:defRPr sz="4800">
                <a:solidFill>
                  <a:srgbClr val="D247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" type="body"/>
          </p:nvPr>
        </p:nvSpPr>
        <p:spPr>
          <a:xfrm>
            <a:off x="6323308" y="2402237"/>
            <a:ext cx="5269424" cy="21872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84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indent="-228600" lvl="4" marL="22860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indent="-228600" lvl="5" marL="27432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indent="-228600" lvl="6" marL="32004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indent="-228600" lvl="7" marL="36576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5" name="Google Shape;35;p4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1" name="Google Shape;41;p5"/>
          <p:cNvSpPr txBox="1"/>
          <p:nvPr>
            <p:ph type="title"/>
          </p:nvPr>
        </p:nvSpPr>
        <p:spPr>
          <a:xfrm>
            <a:off x="609600" y="1"/>
            <a:ext cx="10744200" cy="12284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600"/>
              <a:buChar char="•"/>
              <a:defRPr sz="1600">
                <a:solidFill>
                  <a:srgbClr val="7F7F7F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>
                <a:solidFill>
                  <a:srgbClr val="7F7F7F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200"/>
              <a:buChar char="•"/>
              <a:defRPr sz="1200">
                <a:solidFill>
                  <a:srgbClr val="7F7F7F"/>
                </a:solidFill>
              </a:defRPr>
            </a:lvl3pPr>
            <a:lvl4pPr indent="-298450" lvl="3" marL="1828800" algn="l">
              <a:lnSpc>
                <a:spcPct val="90000"/>
              </a:lnSpc>
              <a:spcBef>
                <a:spcPts val="33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4pPr>
            <a:lvl5pPr indent="-298450" lvl="4" marL="2286000" algn="l">
              <a:lnSpc>
                <a:spcPct val="90000"/>
              </a:lnSpc>
              <a:spcBef>
                <a:spcPts val="33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600"/>
              <a:buChar char="•"/>
              <a:defRPr sz="1600">
                <a:solidFill>
                  <a:srgbClr val="7F7F7F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>
                <a:solidFill>
                  <a:srgbClr val="7F7F7F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200"/>
              <a:buChar char="•"/>
              <a:defRPr sz="1200">
                <a:solidFill>
                  <a:srgbClr val="7F7F7F"/>
                </a:solidFill>
              </a:defRPr>
            </a:lvl3pPr>
            <a:lvl4pPr indent="-298450" lvl="3" marL="1828800" algn="l">
              <a:lnSpc>
                <a:spcPct val="90000"/>
              </a:lnSpc>
              <a:spcBef>
                <a:spcPts val="33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4pPr>
            <a:lvl5pPr indent="-298450" lvl="4" marL="2286000" algn="l">
              <a:lnSpc>
                <a:spcPct val="90000"/>
              </a:lnSpc>
              <a:spcBef>
                <a:spcPts val="33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5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" name="Google Shape;47;p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0" name="Google Shape;50;p6"/>
          <p:cNvSpPr txBox="1"/>
          <p:nvPr>
            <p:ph type="title"/>
          </p:nvPr>
        </p:nvSpPr>
        <p:spPr>
          <a:xfrm>
            <a:off x="609600" y="0"/>
            <a:ext cx="10737851" cy="12284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831851" y="1489075"/>
            <a:ext cx="51562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831851" y="2193927"/>
            <a:ext cx="5156200" cy="3978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600"/>
              <a:buChar char="•"/>
              <a:defRPr sz="1600">
                <a:solidFill>
                  <a:srgbClr val="7F7F7F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>
                <a:solidFill>
                  <a:srgbClr val="7F7F7F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200"/>
              <a:buChar char="•"/>
              <a:defRPr sz="1200">
                <a:solidFill>
                  <a:srgbClr val="7F7F7F"/>
                </a:solidFill>
              </a:defRPr>
            </a:lvl3pPr>
            <a:lvl4pPr indent="-298450" lvl="3" marL="1828800" algn="l">
              <a:lnSpc>
                <a:spcPct val="90000"/>
              </a:lnSpc>
              <a:spcBef>
                <a:spcPts val="33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4pPr>
            <a:lvl5pPr indent="-298450" lvl="4" marL="2286000" algn="l">
              <a:lnSpc>
                <a:spcPct val="90000"/>
              </a:lnSpc>
              <a:spcBef>
                <a:spcPts val="33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6189664" y="1489075"/>
            <a:ext cx="5157787" cy="6413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6189664" y="2193927"/>
            <a:ext cx="5157787" cy="3978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600"/>
              <a:buChar char="•"/>
              <a:defRPr sz="1600">
                <a:solidFill>
                  <a:srgbClr val="7F7F7F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>
                <a:solidFill>
                  <a:srgbClr val="7F7F7F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200"/>
              <a:buChar char="•"/>
              <a:defRPr sz="1200">
                <a:solidFill>
                  <a:srgbClr val="7F7F7F"/>
                </a:solidFill>
              </a:defRPr>
            </a:lvl3pPr>
            <a:lvl4pPr indent="-298450" lvl="3" marL="1828800" algn="l">
              <a:lnSpc>
                <a:spcPct val="90000"/>
              </a:lnSpc>
              <a:spcBef>
                <a:spcPts val="33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4pPr>
            <a:lvl5pPr indent="-298450" lvl="4" marL="2286000" algn="l">
              <a:lnSpc>
                <a:spcPct val="90000"/>
              </a:lnSpc>
              <a:spcBef>
                <a:spcPts val="33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1" name="Google Shape;61;p7"/>
          <p:cNvSpPr txBox="1"/>
          <p:nvPr>
            <p:ph type="title"/>
          </p:nvPr>
        </p:nvSpPr>
        <p:spPr>
          <a:xfrm>
            <a:off x="609600" y="1"/>
            <a:ext cx="10744200" cy="122843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7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5" name="Google Shape;65;p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8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8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Quattrocento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" type="body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1600"/>
              <a:buChar char="•"/>
              <a:defRPr sz="1600">
                <a:solidFill>
                  <a:srgbClr val="7F7F7F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rgbClr val="7F7F7F"/>
              </a:buClr>
              <a:buSzPts val="1400"/>
              <a:buChar char="•"/>
              <a:defRPr sz="1400">
                <a:solidFill>
                  <a:srgbClr val="7F7F7F"/>
                </a:solidFill>
              </a:defRPr>
            </a:lvl2pPr>
            <a:lvl3pPr indent="-304800" lvl="2" marL="13716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200"/>
              <a:buChar char="•"/>
              <a:defRPr sz="1200">
                <a:solidFill>
                  <a:srgbClr val="7F7F7F"/>
                </a:solidFill>
              </a:defRPr>
            </a:lvl3pPr>
            <a:lvl4pPr indent="-298450" lvl="3" marL="1828800" algn="l">
              <a:lnSpc>
                <a:spcPct val="90000"/>
              </a:lnSpc>
              <a:spcBef>
                <a:spcPts val="33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4pPr>
            <a:lvl5pPr indent="-298450" lvl="4" marL="2286000" algn="l">
              <a:lnSpc>
                <a:spcPct val="90000"/>
              </a:lnSpc>
              <a:spcBef>
                <a:spcPts val="330"/>
              </a:spcBef>
              <a:spcAft>
                <a:spcPts val="0"/>
              </a:spcAft>
              <a:buClr>
                <a:srgbClr val="7F7F7F"/>
              </a:buClr>
              <a:buSzPts val="1100"/>
              <a:buChar char="•"/>
              <a:defRPr sz="1100">
                <a:solidFill>
                  <a:srgbClr val="7F7F7F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2" type="body"/>
          </p:nvPr>
        </p:nvSpPr>
        <p:spPr>
          <a:xfrm>
            <a:off x="839788" y="2101850"/>
            <a:ext cx="3932237" cy="37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4" name="Google Shape;74;p9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9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Quattrocento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/>
          <p:nvPr>
            <p:ph idx="2" type="pic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10"/>
          <p:cNvSpPr txBox="1"/>
          <p:nvPr>
            <p:ph idx="1" type="body"/>
          </p:nvPr>
        </p:nvSpPr>
        <p:spPr>
          <a:xfrm>
            <a:off x="839788" y="2101850"/>
            <a:ext cx="3932237" cy="37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81" name="Google Shape;81;p10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0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0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Quattrocento Sans"/>
              <a:buNone/>
              <a:defRPr b="0" i="0" sz="4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 txBox="1"/>
          <p:nvPr>
            <p:ph type="ctrTitle"/>
          </p:nvPr>
        </p:nvSpPr>
        <p:spPr>
          <a:xfrm>
            <a:off x="838200" y="2061006"/>
            <a:ext cx="105156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Quattrocento Sans"/>
              <a:buNone/>
            </a:pPr>
            <a:r>
              <a:rPr lang="en-US"/>
              <a:t>Local Fair</a:t>
            </a:r>
            <a:endParaRPr/>
          </a:p>
        </p:txBody>
      </p:sp>
      <p:sp>
        <p:nvSpPr>
          <p:cNvPr id="106" name="Google Shape;106;p13"/>
          <p:cNvSpPr txBox="1"/>
          <p:nvPr>
            <p:ph idx="1" type="subTitle"/>
          </p:nvPr>
        </p:nvSpPr>
        <p:spPr>
          <a:xfrm>
            <a:off x="838202" y="5110609"/>
            <a:ext cx="6705599" cy="11377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24726"/>
              </a:buClr>
              <a:buSzPct val="100000"/>
              <a:buNone/>
            </a:pPr>
            <a:r>
              <a:rPr lang="en-US"/>
              <a:t>Omar Bin Sariffuzzaman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D24726"/>
              </a:buClr>
              <a:buSzPct val="100000"/>
              <a:buNone/>
            </a:pPr>
            <a:r>
              <a:rPr lang="en-US"/>
              <a:t>Roll : 1907026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/>
          <p:nvPr>
            <p:ph type="title"/>
          </p:nvPr>
        </p:nvSpPr>
        <p:spPr>
          <a:xfrm>
            <a:off x="604434" y="0"/>
            <a:ext cx="10749367" cy="12088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/>
              <a:t>Ride</a:t>
            </a:r>
            <a:endParaRPr/>
          </a:p>
        </p:txBody>
      </p:sp>
      <p:pic>
        <p:nvPicPr>
          <p:cNvPr id="177" name="Google Shape;17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0075" y="1717704"/>
            <a:ext cx="8434699" cy="4606184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2"/>
          <p:cNvSpPr txBox="1"/>
          <p:nvPr/>
        </p:nvSpPr>
        <p:spPr>
          <a:xfrm>
            <a:off x="5421913" y="6463392"/>
            <a:ext cx="111440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Ride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604434" y="0"/>
            <a:ext cx="10749367" cy="12088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/>
              <a:t>Video</a:t>
            </a:r>
            <a:endParaRPr/>
          </a:p>
        </p:txBody>
      </p:sp>
      <p:pic>
        <p:nvPicPr>
          <p:cNvPr id="184" name="Google Shape;18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0075" y="1717704"/>
            <a:ext cx="8434699" cy="4606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7649" y="1427148"/>
            <a:ext cx="11699192" cy="4745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4"/>
          <p:cNvSpPr txBox="1"/>
          <p:nvPr>
            <p:ph type="title"/>
          </p:nvPr>
        </p:nvSpPr>
        <p:spPr>
          <a:xfrm>
            <a:off x="604434" y="0"/>
            <a:ext cx="10749367" cy="12088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/>
              <a:t>Local Fair</a:t>
            </a:r>
            <a:endParaRPr/>
          </a:p>
        </p:txBody>
      </p:sp>
      <p:pic>
        <p:nvPicPr>
          <p:cNvPr id="112" name="Google Shape;11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7362" y="1709159"/>
            <a:ext cx="9537649" cy="4657457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4"/>
          <p:cNvSpPr txBox="1"/>
          <p:nvPr/>
        </p:nvSpPr>
        <p:spPr>
          <a:xfrm>
            <a:off x="5031327" y="6488668"/>
            <a:ext cx="160755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Local Fair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 txBox="1"/>
          <p:nvPr>
            <p:ph type="title"/>
          </p:nvPr>
        </p:nvSpPr>
        <p:spPr>
          <a:xfrm>
            <a:off x="604434" y="0"/>
            <a:ext cx="10749367" cy="12088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/>
              <a:t>Type 1 Stalls</a:t>
            </a:r>
            <a:endParaRPr/>
          </a:p>
        </p:txBody>
      </p:sp>
      <p:pic>
        <p:nvPicPr>
          <p:cNvPr id="119" name="Google Shape;11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79149" y="1709159"/>
            <a:ext cx="7554075" cy="4657457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 txBox="1"/>
          <p:nvPr/>
        </p:nvSpPr>
        <p:spPr>
          <a:xfrm>
            <a:off x="4854258" y="6366616"/>
            <a:ext cx="191174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Type 1 Stalls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/>
          <p:nvPr>
            <p:ph type="title"/>
          </p:nvPr>
        </p:nvSpPr>
        <p:spPr>
          <a:xfrm>
            <a:off x="604434" y="0"/>
            <a:ext cx="10749367" cy="12088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/>
              <a:t>Shape of Type 1 Stall</a:t>
            </a:r>
            <a:endParaRPr/>
          </a:p>
        </p:txBody>
      </p:sp>
      <p:sp>
        <p:nvSpPr>
          <p:cNvPr id="126" name="Google Shape;126;p16"/>
          <p:cNvSpPr txBox="1"/>
          <p:nvPr>
            <p:ph idx="1" type="body"/>
          </p:nvPr>
        </p:nvSpPr>
        <p:spPr>
          <a:xfrm>
            <a:off x="838199" y="1825625"/>
            <a:ext cx="10842489" cy="8150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8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127" name="Google Shape;12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4501" y="1897166"/>
            <a:ext cx="3497607" cy="4306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68075" y="1897166"/>
            <a:ext cx="3428418" cy="430642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6"/>
          <p:cNvSpPr txBox="1"/>
          <p:nvPr/>
        </p:nvSpPr>
        <p:spPr>
          <a:xfrm>
            <a:off x="2196269" y="6275136"/>
            <a:ext cx="224971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View from front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30" name="Google Shape;130;p16"/>
          <p:cNvSpPr txBox="1"/>
          <p:nvPr/>
        </p:nvSpPr>
        <p:spPr>
          <a:xfrm>
            <a:off x="7757425" y="6245505"/>
            <a:ext cx="234730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View from a side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type="title"/>
          </p:nvPr>
        </p:nvSpPr>
        <p:spPr>
          <a:xfrm>
            <a:off x="604434" y="0"/>
            <a:ext cx="10749367" cy="12088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/>
              <a:t>Type 2 Stalls</a:t>
            </a:r>
            <a:endParaRPr/>
          </a:p>
        </p:txBody>
      </p:sp>
      <p:pic>
        <p:nvPicPr>
          <p:cNvPr id="136" name="Google Shape;13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5947" y="1751887"/>
            <a:ext cx="9404303" cy="4375447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 txBox="1"/>
          <p:nvPr/>
        </p:nvSpPr>
        <p:spPr>
          <a:xfrm>
            <a:off x="4854258" y="6301021"/>
            <a:ext cx="191174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Type 2 Stalls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604434" y="0"/>
            <a:ext cx="10749367" cy="12088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/>
              <a:t>Shape of Type 2 Stall</a:t>
            </a:r>
            <a:endParaRPr/>
          </a:p>
        </p:txBody>
      </p:sp>
      <p:sp>
        <p:nvSpPr>
          <p:cNvPr id="143" name="Google Shape;143;p18"/>
          <p:cNvSpPr txBox="1"/>
          <p:nvPr>
            <p:ph idx="1" type="body"/>
          </p:nvPr>
        </p:nvSpPr>
        <p:spPr>
          <a:xfrm>
            <a:off x="838199" y="1825625"/>
            <a:ext cx="10842489" cy="8150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8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144" name="Google Shape;14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4501" y="1825626"/>
            <a:ext cx="3497607" cy="4303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16097" y="1897165"/>
            <a:ext cx="3674692" cy="430642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8"/>
          <p:cNvSpPr txBox="1"/>
          <p:nvPr/>
        </p:nvSpPr>
        <p:spPr>
          <a:xfrm>
            <a:off x="2196269" y="6275136"/>
            <a:ext cx="224971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View from front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7" name="Google Shape;147;p18"/>
          <p:cNvSpPr txBox="1"/>
          <p:nvPr/>
        </p:nvSpPr>
        <p:spPr>
          <a:xfrm>
            <a:off x="7757425" y="6245505"/>
            <a:ext cx="234730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View from a side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type="title"/>
          </p:nvPr>
        </p:nvSpPr>
        <p:spPr>
          <a:xfrm>
            <a:off x="604434" y="0"/>
            <a:ext cx="10749367" cy="12088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/>
              <a:t>Type 3 Stalls</a:t>
            </a:r>
            <a:endParaRPr/>
          </a:p>
        </p:txBody>
      </p:sp>
      <p:pic>
        <p:nvPicPr>
          <p:cNvPr id="153" name="Google Shape;15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5335" y="1751887"/>
            <a:ext cx="9545652" cy="4375447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9"/>
          <p:cNvSpPr txBox="1"/>
          <p:nvPr/>
        </p:nvSpPr>
        <p:spPr>
          <a:xfrm>
            <a:off x="5203302" y="6301021"/>
            <a:ext cx="191174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Type 3 Stalls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>
            <p:ph type="title"/>
          </p:nvPr>
        </p:nvSpPr>
        <p:spPr>
          <a:xfrm>
            <a:off x="604434" y="0"/>
            <a:ext cx="10749367" cy="12088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/>
              <a:t>Cotton Candy Stand</a:t>
            </a:r>
            <a:endParaRPr/>
          </a:p>
        </p:txBody>
      </p:sp>
      <p:sp>
        <p:nvSpPr>
          <p:cNvPr id="160" name="Google Shape;160;p20"/>
          <p:cNvSpPr txBox="1"/>
          <p:nvPr>
            <p:ph idx="1" type="body"/>
          </p:nvPr>
        </p:nvSpPr>
        <p:spPr>
          <a:xfrm>
            <a:off x="838199" y="1825625"/>
            <a:ext cx="10842489" cy="8150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80"/>
              </a:spcBef>
              <a:spcAft>
                <a:spcPts val="0"/>
              </a:spcAft>
              <a:buClr>
                <a:srgbClr val="7F7F7F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161" name="Google Shape;16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145" y="1897165"/>
            <a:ext cx="3497607" cy="3968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16097" y="1897164"/>
            <a:ext cx="3674692" cy="396850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0"/>
          <p:cNvSpPr txBox="1"/>
          <p:nvPr/>
        </p:nvSpPr>
        <p:spPr>
          <a:xfrm>
            <a:off x="2196269" y="6275136"/>
            <a:ext cx="224971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View from front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64" name="Google Shape;164;p20"/>
          <p:cNvSpPr txBox="1"/>
          <p:nvPr/>
        </p:nvSpPr>
        <p:spPr>
          <a:xfrm>
            <a:off x="7714696" y="6275136"/>
            <a:ext cx="210506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View from top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/>
          <p:nvPr>
            <p:ph type="title"/>
          </p:nvPr>
        </p:nvSpPr>
        <p:spPr>
          <a:xfrm>
            <a:off x="604434" y="0"/>
            <a:ext cx="10749367" cy="120886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/>
              <a:t>Ferriswheel</a:t>
            </a:r>
            <a:endParaRPr/>
          </a:p>
        </p:txBody>
      </p:sp>
      <p:pic>
        <p:nvPicPr>
          <p:cNvPr id="170" name="Google Shape;17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5910" y="1717704"/>
            <a:ext cx="7477570" cy="460618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/>
          <p:nvPr/>
        </p:nvSpPr>
        <p:spPr>
          <a:xfrm>
            <a:off x="4854258" y="6463392"/>
            <a:ext cx="180369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Fig : Ferriswheel</a:t>
            </a:r>
            <a:endParaRPr sz="18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elcomeDoc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